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73" r:id="rId3"/>
    <p:sldId id="297" r:id="rId4"/>
    <p:sldId id="276" r:id="rId5"/>
    <p:sldId id="278" r:id="rId6"/>
    <p:sldId id="279" r:id="rId7"/>
    <p:sldId id="265" r:id="rId8"/>
    <p:sldId id="257" r:id="rId9"/>
    <p:sldId id="266" r:id="rId10"/>
    <p:sldId id="271" r:id="rId11"/>
    <p:sldId id="259" r:id="rId12"/>
    <p:sldId id="281" r:id="rId13"/>
    <p:sldId id="285" r:id="rId14"/>
    <p:sldId id="286" r:id="rId15"/>
    <p:sldId id="260" r:id="rId16"/>
    <p:sldId id="262" r:id="rId17"/>
    <p:sldId id="263" r:id="rId18"/>
    <p:sldId id="282" r:id="rId19"/>
    <p:sldId id="287" r:id="rId20"/>
    <p:sldId id="290" r:id="rId21"/>
    <p:sldId id="293" r:id="rId22"/>
    <p:sldId id="299" r:id="rId23"/>
    <p:sldId id="300" r:id="rId24"/>
    <p:sldId id="294" r:id="rId25"/>
    <p:sldId id="295" r:id="rId26"/>
    <p:sldId id="296" r:id="rId27"/>
    <p:sldId id="270" r:id="rId28"/>
    <p:sldId id="280" r:id="rId29"/>
    <p:sldId id="298" r:id="rId30"/>
    <p:sldId id="292" r:id="rId31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2F168C"/>
    <a:srgbClr val="CC99FF"/>
    <a:srgbClr val="4B1284"/>
    <a:srgbClr val="7B1DD9"/>
    <a:srgbClr val="6600CC"/>
    <a:srgbClr val="E0C1FF"/>
    <a:srgbClr val="4D1288"/>
    <a:srgbClr val="51138F"/>
    <a:srgbClr val="541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E7595-749B-224F-A195-4FAA1427542D}" type="datetimeFigureOut">
              <a:rPr lang="es-ES_tradnl" smtClean="0"/>
              <a:t>02/10/2020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047BB-20A5-9F47-9D0E-6D47C9792551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047BB-20A5-9F47-9D0E-6D47C9792551}" type="slidenum">
              <a:rPr lang="es-ES_tradnl" smtClean="0"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047BB-20A5-9F47-9D0E-6D47C9792551}" type="slidenum">
              <a:rPr lang="es-ES_tradnl" smtClean="0"/>
              <a:t>2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33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801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39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38B0A8-5ED8-0F41-A79C-185320174BD8}"/>
              </a:ext>
            </a:extLst>
          </p:cNvPr>
          <p:cNvSpPr/>
          <p:nvPr userDrawn="1"/>
        </p:nvSpPr>
        <p:spPr>
          <a:xfrm>
            <a:off x="0" y="14177"/>
            <a:ext cx="12192000" cy="6858000"/>
          </a:xfrm>
          <a:prstGeom prst="rect">
            <a:avLst/>
          </a:prstGeom>
          <a:solidFill>
            <a:srgbClr val="01B4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7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680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902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12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07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553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370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244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33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C987-D1B2-40CB-8062-738509A18540}" type="datetimeFigureOut">
              <a:rPr lang="es-CL" smtClean="0"/>
              <a:pPr/>
              <a:t>02-10-2020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11E8-EA1E-47C5-89D6-6A3808D118F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348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gentefinanzari@gmail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olorenzole@gmail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16556" y="703072"/>
            <a:ext cx="5888498" cy="1169795"/>
          </a:xfrm>
        </p:spPr>
        <p:txBody>
          <a:bodyPr>
            <a:noAutofit/>
          </a:bodyPr>
          <a:lstStyle/>
          <a:p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POLIO PLUS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360F6D-411D-4B9C-AC14-4DA87594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0" y="392488"/>
            <a:ext cx="4571999" cy="477455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B9F8C73-B9EE-4112-8D08-0C0F4FBA89C5}"/>
              </a:ext>
            </a:extLst>
          </p:cNvPr>
          <p:cNvSpPr txBox="1">
            <a:spLocks/>
          </p:cNvSpPr>
          <p:nvPr/>
        </p:nvSpPr>
        <p:spPr>
          <a:xfrm>
            <a:off x="6324717" y="1967294"/>
            <a:ext cx="4571999" cy="711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rgbClr val="E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DISTRITO 4355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7E3AA63-2C97-4D83-A6D5-A07E767408F5}"/>
              </a:ext>
            </a:extLst>
          </p:cNvPr>
          <p:cNvSpPr/>
          <p:nvPr/>
        </p:nvSpPr>
        <p:spPr>
          <a:xfrm>
            <a:off x="5032375" y="3740676"/>
            <a:ext cx="7159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Helvetica" panose="020B0604020202020204" pitchFamily="34" charset="0"/>
              </a:rPr>
              <a:t>Taller : Rotary y la Erradicación de la Polio</a:t>
            </a:r>
            <a:endParaRPr lang="es-CL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Helvetica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7199F5B-DF90-418A-A74A-D730B3A14425}"/>
              </a:ext>
            </a:extLst>
          </p:cNvPr>
          <p:cNvSpPr txBox="1">
            <a:spLocks/>
          </p:cNvSpPr>
          <p:nvPr/>
        </p:nvSpPr>
        <p:spPr>
          <a:xfrm>
            <a:off x="5602241" y="2809979"/>
            <a:ext cx="6255740" cy="47228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EXPONE: </a:t>
            </a:r>
            <a: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FERNANDO MEIER 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W.</a:t>
            </a:r>
            <a:endParaRPr lang="es-C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 descr="Logo_Creator__print cop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63" y="4159250"/>
            <a:ext cx="8260262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92505"/>
            <a:ext cx="10515600" cy="553453"/>
          </a:xfrm>
        </p:spPr>
        <p:txBody>
          <a:bodyPr>
            <a:normAutofit fontScale="90000"/>
          </a:bodyPr>
          <a:lstStyle/>
          <a:p>
            <a:r>
              <a:rPr lang="es-CL" b="1" u="sng" dirty="0" smtClean="0">
                <a:solidFill>
                  <a:srgbClr val="FFFFFF"/>
                </a:solidFill>
              </a:rPr>
              <a:t>5 RAZONES PARA ERRADICAR LA POLIO</a:t>
            </a:r>
            <a:endParaRPr lang="es-CL" b="1" u="sng" dirty="0">
              <a:solidFill>
                <a:srgbClr val="FFFFFF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3137" y="944863"/>
            <a:ext cx="10920663" cy="5700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b="1" u="sng" dirty="0" smtClean="0">
                <a:solidFill>
                  <a:schemeClr val="bg1">
                    <a:lumMod val="95000"/>
                  </a:schemeClr>
                </a:solidFill>
              </a:rPr>
              <a:t>TU APORTE MEJORA VIDAS</a:t>
            </a:r>
            <a:r>
              <a:rPr lang="es-CL" dirty="0" smtClean="0">
                <a:solidFill>
                  <a:srgbClr val="FF0000"/>
                </a:solidFill>
              </a:rPr>
              <a:t>: Gracias a POLIOPLUS, hoy viven 1,5 </a:t>
            </a:r>
            <a:r>
              <a:rPr lang="es-CL" dirty="0" err="1" smtClean="0">
                <a:solidFill>
                  <a:srgbClr val="FF0000"/>
                </a:solidFill>
              </a:rPr>
              <a:t>mill</a:t>
            </a:r>
            <a:r>
              <a:rPr lang="es-CL" dirty="0" smtClean="0">
                <a:solidFill>
                  <a:srgbClr val="FF0000"/>
                </a:solidFill>
              </a:rPr>
              <a:t>. de personas, quienes de otro modo hubieran muerto a causa de la Polio.</a:t>
            </a:r>
          </a:p>
          <a:p>
            <a:pPr marL="0" indent="0" algn="just">
              <a:buNone/>
            </a:pPr>
            <a:r>
              <a:rPr lang="es-CL" b="1" u="sng" dirty="0" smtClean="0">
                <a:solidFill>
                  <a:schemeClr val="bg1">
                    <a:lumMod val="85000"/>
                  </a:schemeClr>
                </a:solidFill>
              </a:rPr>
              <a:t>TU APORTE ES UNA INVERSIÓN EN EL FUTURO</a:t>
            </a:r>
            <a:r>
              <a:rPr lang="es-CL" dirty="0" smtClean="0">
                <a:solidFill>
                  <a:srgbClr val="FF0000"/>
                </a:solidFill>
              </a:rPr>
              <a:t>: Un mundo sin Polio será un mundo más saludable para todos los niños y niñas.</a:t>
            </a:r>
          </a:p>
          <a:p>
            <a:pPr marL="0" indent="0" algn="just">
              <a:buNone/>
            </a:pPr>
            <a:r>
              <a:rPr lang="es-CL" b="1" u="sng" dirty="0" smtClean="0">
                <a:solidFill>
                  <a:schemeClr val="bg1">
                    <a:lumMod val="85000"/>
                  </a:schemeClr>
                </a:solidFill>
              </a:rPr>
              <a:t>TU APORTE MEJORARÁ LA SALUD INFANTIL</a:t>
            </a:r>
            <a:r>
              <a:rPr lang="es-CL" dirty="0" smtClean="0">
                <a:solidFill>
                  <a:srgbClr val="FF0000"/>
                </a:solidFill>
              </a:rPr>
              <a:t>: Las redes de vigilancia epidemiológica y campañas de vacunación también sirven para detectar y tratar de manera temprana en la infancia otros problemas de salud.</a:t>
            </a:r>
          </a:p>
          <a:p>
            <a:pPr marL="0" indent="0" algn="just">
              <a:buNone/>
            </a:pPr>
            <a:r>
              <a:rPr lang="es-CL" b="1" u="sng" dirty="0" smtClean="0">
                <a:solidFill>
                  <a:schemeClr val="bg1">
                    <a:lumMod val="85000"/>
                  </a:schemeClr>
                </a:solidFill>
              </a:rPr>
              <a:t>TU APORTE REDUCIRÁ LOS GASTOS SANITARIOS</a:t>
            </a:r>
            <a:r>
              <a:rPr lang="es-CL" dirty="0" smtClean="0">
                <a:solidFill>
                  <a:srgbClr val="FF0000"/>
                </a:solidFill>
              </a:rPr>
              <a:t>: Desde 1988, la campaña Polio Plus ya ha ahorrado mas de 27 billones de dólares en costos sanitarios a los países en la que Polio Plus ha trabajado.</a:t>
            </a:r>
          </a:p>
          <a:p>
            <a:pPr marL="0" indent="0" algn="just">
              <a:buNone/>
            </a:pPr>
            <a:r>
              <a:rPr lang="es-CL" b="1" u="sng" dirty="0" smtClean="0">
                <a:solidFill>
                  <a:schemeClr val="bg1">
                    <a:lumMod val="85000"/>
                  </a:schemeClr>
                </a:solidFill>
              </a:rPr>
              <a:t>TU APORTE HARÁ HISTORIA</a:t>
            </a:r>
            <a:r>
              <a:rPr lang="es-CL" dirty="0" smtClean="0">
                <a:solidFill>
                  <a:srgbClr val="FF0000"/>
                </a:solidFill>
              </a:rPr>
              <a:t>: La erradicación de la Polio hará que ROTARY pase a la historia. Será la segunda enfermedad en ser erradicada.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44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596" y="281148"/>
            <a:ext cx="9960808" cy="874295"/>
          </a:xfrm>
        </p:spPr>
        <p:txBody>
          <a:bodyPr>
            <a:normAutofit/>
          </a:bodyPr>
          <a:lstStyle/>
          <a:p>
            <a:r>
              <a:rPr lang="es-C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COMO PROYECTAMOS 2020-2021 ??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004" y="1165682"/>
            <a:ext cx="11271991" cy="45749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s-CL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AMIGOS PRESIDENTES Y </a:t>
            </a:r>
            <a:r>
              <a:rPr lang="es-CL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SECRETARIOS Y COMITÉS DE LFR , </a:t>
            </a:r>
            <a:r>
              <a:rPr lang="es-CL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SON USTEDES LOS LIDERES </a:t>
            </a:r>
            <a:r>
              <a:rPr lang="es-CL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SUS CLUBES, </a:t>
            </a:r>
            <a:r>
              <a:rPr lang="es-CL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MOTIVEN A </a:t>
            </a:r>
            <a:r>
              <a:rPr lang="es-CL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SOCIOS A </a:t>
            </a:r>
            <a:r>
              <a:rPr lang="es-CL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APOYAR LA CAMPAÑA </a:t>
            </a:r>
            <a:r>
              <a:rPr lang="es-CL" sz="2400" b="1" u="sng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POLIO PLUS</a:t>
            </a:r>
            <a:r>
              <a:rPr lang="es-CL" sz="2400" b="1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L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COMPROMETAN EN SUS </a:t>
            </a:r>
            <a:r>
              <a:rPr lang="es-CL" sz="2000" b="1" u="sng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METAS</a:t>
            </a:r>
            <a:r>
              <a:rPr lang="es-CL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DEL PERÍODO QUE DEBEN SUBIR A LA PÁGINA DE ROTARY, </a:t>
            </a:r>
            <a:r>
              <a:rPr lang="es-CL" sz="2000" b="1" u="sng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MY ROTARY </a:t>
            </a:r>
            <a:r>
              <a:rPr lang="es-CL" sz="2400" b="1" dirty="0" smtClean="0">
                <a:solidFill>
                  <a:srgbClr val="EE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 </a:t>
            </a:r>
            <a:r>
              <a:rPr lang="es-CL" sz="2400" b="1" dirty="0">
                <a:solidFill>
                  <a:srgbClr val="EE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APORTE DESAFIANTE ¡¡¡  … IMPORTANTE ¡¡¡ Y NO SOLO COMPROMETERLO, SÍNO QUE CON EL ALTO COMPORMISO DE </a:t>
            </a:r>
            <a:r>
              <a:rPr lang="es-CL" sz="2400" b="1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CUMPLIR REALMENTE CON EL </a:t>
            </a:r>
            <a:r>
              <a:rPr lang="es-CL" sz="2400" b="1" u="sng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APORTE</a:t>
            </a:r>
            <a:r>
              <a:rPr lang="es-CL" sz="2400" b="1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POLIO </a:t>
            </a:r>
            <a:r>
              <a:rPr lang="es-CL" sz="2400" b="1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PLUS</a:t>
            </a:r>
            <a:r>
              <a:rPr lang="es-CL" sz="2400" b="1" dirty="0" smtClean="0">
                <a:solidFill>
                  <a:srgbClr val="EE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s-CL" sz="2400" b="1" dirty="0">
              <a:solidFill>
                <a:srgbClr val="EE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s-CL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 PRIMERA VEZ, LA ZONA 23-B SE HA UNIDO PARA CELEBRAR EN OCTUBRE EL DÍA INTERNACIONAL DE LA LUCHA CONTRA LA POLIO… EL 24 DE OCTUBRE TODOS VAMOS.</a:t>
            </a:r>
            <a:endParaRPr lang="es-CL"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9B9275C-C5DB-4DEB-AF8B-5D98EDFA5F08}"/>
              </a:ext>
            </a:extLst>
          </p:cNvPr>
          <p:cNvGrpSpPr/>
          <p:nvPr/>
        </p:nvGrpSpPr>
        <p:grpSpPr>
          <a:xfrm>
            <a:off x="8635467" y="5860652"/>
            <a:ext cx="2745433" cy="877977"/>
            <a:chOff x="158188" y="164349"/>
            <a:chExt cx="3194602" cy="108473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8815942-14B3-4670-9551-FF5FEA3B5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073" y="164349"/>
              <a:ext cx="1038717" cy="108473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10E0E83-9946-4B77-89FC-9FF156975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88" y="215895"/>
              <a:ext cx="2023530" cy="760249"/>
            </a:xfrm>
            <a:prstGeom prst="rect">
              <a:avLst/>
            </a:prstGeom>
          </p:spPr>
        </p:pic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36B0D54-E371-4E1A-BF5B-45C53425DF8E}"/>
                </a:ext>
              </a:extLst>
            </p:cNvPr>
            <p:cNvCxnSpPr/>
            <p:nvPr/>
          </p:nvCxnSpPr>
          <p:spPr>
            <a:xfrm>
              <a:off x="2197768" y="164349"/>
              <a:ext cx="0" cy="9669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74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3022"/>
          </a:xfrm>
        </p:spPr>
        <p:txBody>
          <a:bodyPr>
            <a:normAutofit fontScale="90000"/>
          </a:bodyPr>
          <a:lstStyle/>
          <a:p>
            <a:r>
              <a:rPr lang="es-CL" b="1" u="sng" dirty="0" smtClean="0">
                <a:solidFill>
                  <a:schemeClr val="bg1">
                    <a:lumMod val="95000"/>
                  </a:schemeClr>
                </a:solidFill>
              </a:rPr>
              <a:t>CAMPAÑA OCTUBRE   –     VISUALIZAR LA POLIO</a:t>
            </a:r>
            <a:endParaRPr lang="es-CL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75" y="1178848"/>
            <a:ext cx="2671009" cy="265947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5" y="1167063"/>
            <a:ext cx="2462404" cy="26278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18" y="1120596"/>
            <a:ext cx="4312003" cy="2645812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3970421"/>
            <a:ext cx="5005137" cy="2646947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3" y="3970420"/>
            <a:ext cx="4644189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711" y="180473"/>
            <a:ext cx="11444760" cy="841837"/>
          </a:xfrm>
        </p:spPr>
        <p:txBody>
          <a:bodyPr>
            <a:normAutofit/>
          </a:bodyPr>
          <a:lstStyle/>
          <a:p>
            <a:r>
              <a:rPr lang="es-CL" dirty="0"/>
              <a:t> </a:t>
            </a:r>
            <a:r>
              <a:rPr lang="es-CL" b="1" dirty="0" smtClean="0">
                <a:solidFill>
                  <a:srgbClr val="FF0000"/>
                </a:solidFill>
              </a:rPr>
              <a:t>LA POLIO NO DISTINGUE PARA INFECTAR…</a:t>
            </a:r>
            <a:endParaRPr lang="es-CL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 descr="C:\Users\Catherin Meier\AppData\Local\Microsoft\Windows\INetCache\Content.Outlook\Q5S9XTV6\PHOTO-2020-09-20-10-43-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8" y="1068779"/>
            <a:ext cx="4703729" cy="530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s://norbertobarreto.files.wordpress.com/2013/07/roosevelt102way_sq-6943e8ab2b83948dfb2f059bd2672e3dc2bd3cbb-s6-c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18" y="1053290"/>
            <a:ext cx="5178940" cy="5418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1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222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   </a:t>
            </a:r>
            <a:r>
              <a:rPr lang="es-CL" sz="2800" dirty="0" smtClean="0">
                <a:solidFill>
                  <a:schemeClr val="bg1">
                    <a:lumMod val="95000"/>
                  </a:schemeClr>
                </a:solidFill>
              </a:rPr>
              <a:t>CATALONA PAROT TUVO POLIO… SECUALADA, </a:t>
            </a:r>
            <a:r>
              <a:rPr lang="es-CL" sz="2800" i="1" dirty="0" smtClean="0">
                <a:solidFill>
                  <a:schemeClr val="bg1">
                    <a:lumMod val="95000"/>
                  </a:schemeClr>
                </a:solidFill>
              </a:rPr>
              <a:t>“ LA VIDA ME HA DADO LA OPORTUNIDAD  DE ENTENDER QUE LOS PROBLEMAS HUMANITARIOS NO SE RESUELVEN SOLO CON FÓRMULAS HUMANITARIAS, QUE ES NECESARIO TRABAJAR DESDE LAS INSTITUCIONES PARA AYUDAR A CREAR UN MUNDO MEJOR..</a:t>
            </a:r>
            <a:r>
              <a:rPr lang="es-CL" sz="2800" dirty="0" smtClean="0">
                <a:solidFill>
                  <a:schemeClr val="bg1">
                    <a:lumMod val="95000"/>
                  </a:schemeClr>
                </a:solidFill>
              </a:rPr>
              <a:t>.”       “ …. </a:t>
            </a:r>
            <a:r>
              <a:rPr lang="es-CL" sz="2800" i="1" dirty="0" smtClean="0">
                <a:solidFill>
                  <a:schemeClr val="bg1">
                    <a:lumMod val="95000"/>
                  </a:schemeClr>
                </a:solidFill>
              </a:rPr>
              <a:t>PERO SOBRE TODAS LAS COSAS MIRO PARA ATRÁS, MIRO LO QUE HA SIDO MI VIDA Y DIGO POR LA CRESTA VALIÓ LA PENA. ¡</a:t>
            </a:r>
            <a:r>
              <a:rPr lang="es-CL" sz="2800" dirty="0" smtClean="0">
                <a:solidFill>
                  <a:schemeClr val="bg1">
                    <a:lumMod val="95000"/>
                  </a:schemeClr>
                </a:solidFill>
              </a:rPr>
              <a:t>¡¡” </a:t>
            </a:r>
            <a:endParaRPr lang="es-CL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Marcador de contenido 3" descr="C:\Users\Catherin Meier\AppData\Local\Microsoft\Windows\INetCache\Content.Outlook\Q5S9XTV6\IMG_258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12" y="2741650"/>
            <a:ext cx="6693504" cy="4008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4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48CDCCD0-C44B-4D17-AE3F-8EC35026D694}"/>
              </a:ext>
            </a:extLst>
          </p:cNvPr>
          <p:cNvSpPr/>
          <p:nvPr/>
        </p:nvSpPr>
        <p:spPr>
          <a:xfrm>
            <a:off x="3201517" y="1107315"/>
            <a:ext cx="8598568" cy="2793842"/>
          </a:xfrm>
          <a:prstGeom prst="rect">
            <a:avLst/>
          </a:prstGeom>
          <a:solidFill>
            <a:srgbClr val="E0C1FF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4B12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PEDIR PARA QUIEN SUFRE, NUNCA NOS DEBE DAR VERGÜENZA !!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4B12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PEDIMOS PARA SALVAR VIDAS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4B12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PEDIMOS PARA EVITAR VIDAS EN LA MISERIA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4B12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PEDIMOS PARA UN FUTURO SIN POLIO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3474" y="139843"/>
            <a:ext cx="5293895" cy="677334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POR QUE PEDIR ??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8F675BD-DD0B-4F15-BBC3-293C83BABB91}"/>
              </a:ext>
            </a:extLst>
          </p:cNvPr>
          <p:cNvGrpSpPr/>
          <p:nvPr/>
        </p:nvGrpSpPr>
        <p:grpSpPr>
          <a:xfrm>
            <a:off x="9054652" y="5949985"/>
            <a:ext cx="2745433" cy="877977"/>
            <a:chOff x="158188" y="164349"/>
            <a:chExt cx="3194602" cy="108473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10E6D14-C377-46AB-969C-5207AA219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073" y="164349"/>
              <a:ext cx="1038717" cy="108473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960885E-E32E-4A6F-9B1C-1E6D84EF6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88" y="215895"/>
              <a:ext cx="2023530" cy="760249"/>
            </a:xfrm>
            <a:prstGeom prst="rect">
              <a:avLst/>
            </a:prstGeom>
          </p:spPr>
        </p:pic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D7272594-6B54-459B-B7E7-F490F1F5EFB4}"/>
                </a:ext>
              </a:extLst>
            </p:cNvPr>
            <p:cNvCxnSpPr/>
            <p:nvPr/>
          </p:nvCxnSpPr>
          <p:spPr>
            <a:xfrm>
              <a:off x="2197768" y="164349"/>
              <a:ext cx="0" cy="9669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740A6CAB-7FDC-4B79-8290-DF9697B6EB6D}"/>
              </a:ext>
            </a:extLst>
          </p:cNvPr>
          <p:cNvSpPr/>
          <p:nvPr/>
        </p:nvSpPr>
        <p:spPr>
          <a:xfrm>
            <a:off x="3004034" y="4600999"/>
            <a:ext cx="9187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PORQUE ERRADICAR LA POLIO DEL PLANETA, </a:t>
            </a:r>
            <a:r>
              <a:rPr lang="es-CL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SERÁ ES EL GRAN LEGADO QUE ROTARY DEJARÁ A LA HUMANIDAD……</a:t>
            </a:r>
            <a:endParaRPr lang="es-CL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133D4EB-CA53-42B8-8493-32BECCE33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576547"/>
            <a:ext cx="2744327" cy="183155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F55751F-6061-4C03-9CD5-37953F315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2408100"/>
            <a:ext cx="2744327" cy="18997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115AF31-391D-4C07-85EC-AE8D25D62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5" y="4336676"/>
            <a:ext cx="2744326" cy="18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716" y="1215189"/>
            <a:ext cx="10031437" cy="1220686"/>
          </a:xfrm>
        </p:spPr>
        <p:txBody>
          <a:bodyPr>
            <a:normAutofit/>
          </a:bodyPr>
          <a:lstStyle/>
          <a:p>
            <a:r>
              <a:rPr lang="es-C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DEMOS FELICIDAD A LOS PADRES DEL MUNDO… EVITEMOS ESTO…¡¡¡</a:t>
            </a:r>
            <a:endParaRPr lang="es-CL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E6E69BC-006C-46CC-AFDC-C5D53C8AC392}"/>
              </a:ext>
            </a:extLst>
          </p:cNvPr>
          <p:cNvGrpSpPr/>
          <p:nvPr/>
        </p:nvGrpSpPr>
        <p:grpSpPr>
          <a:xfrm>
            <a:off x="158188" y="164349"/>
            <a:ext cx="2745433" cy="877977"/>
            <a:chOff x="158188" y="164349"/>
            <a:chExt cx="3194602" cy="108473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B8FB4C1-6713-4B25-A683-DB982E661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073" y="164349"/>
              <a:ext cx="1038717" cy="10847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DC4A458-F478-42AD-92E8-D7A214D39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88" y="215895"/>
              <a:ext cx="2023530" cy="760249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46866A4D-348E-4504-8EED-A76E1094A37F}"/>
                </a:ext>
              </a:extLst>
            </p:cNvPr>
            <p:cNvCxnSpPr/>
            <p:nvPr/>
          </p:nvCxnSpPr>
          <p:spPr>
            <a:xfrm>
              <a:off x="2197768" y="164349"/>
              <a:ext cx="0" cy="9669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Marcador de contenido 8" descr="OPS/OMS Uruguay - OPS celebra 20 años sin polio en las Américas y llama a  mantener altas coberturas de vacunación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67" y="2435875"/>
            <a:ext cx="7411453" cy="4121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8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Vacunaci�n, necesaria para prevenir poliomielitis :: El Chiltep�n.mx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06" y="220149"/>
            <a:ext cx="8159188" cy="4022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148" y="4242790"/>
            <a:ext cx="11372074" cy="1596772"/>
          </a:xfrm>
        </p:spPr>
        <p:txBody>
          <a:bodyPr>
            <a:normAutofit fontScale="90000"/>
          </a:bodyPr>
          <a:lstStyle/>
          <a:p>
            <a:r>
              <a:rPr lang="es-C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VACUNAR CONTRA LA POLIOMIELITIS ES EL UNICO MEDIO PARA PONER TERMINO A LA POLIO</a:t>
            </a:r>
            <a:r>
              <a:rPr lang="es-C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¡¡¡    </a:t>
            </a:r>
            <a:r>
              <a:rPr lang="es-CL" sz="4000" b="1" dirty="0" smtClean="0">
                <a:solidFill>
                  <a:srgbClr val="E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3,6 BILLONES DE VACUNAS ¡¡</a:t>
            </a:r>
            <a:endParaRPr lang="es-CL" sz="4000" b="1" dirty="0">
              <a:solidFill>
                <a:srgbClr val="E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C5C670-A2E1-4222-911E-EEC1B2A43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7" y="206070"/>
            <a:ext cx="1739017" cy="6153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A07ACE-BDA0-487F-8C96-7FEDE8FEA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3" y="5354053"/>
            <a:ext cx="2343741" cy="128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0475"/>
            <a:ext cx="10515600" cy="505325"/>
          </a:xfrm>
        </p:spPr>
        <p:txBody>
          <a:bodyPr>
            <a:normAutofit fontScale="90000"/>
          </a:bodyPr>
          <a:lstStyle/>
          <a:p>
            <a:r>
              <a:rPr lang="es-CL" b="1" u="sng" dirty="0" smtClean="0">
                <a:solidFill>
                  <a:srgbClr val="FFC000"/>
                </a:solidFill>
              </a:rPr>
              <a:t>POLIO PLUS REPORT AL 29 SEPTIEMBRE </a:t>
            </a:r>
            <a:endParaRPr lang="es-CL" b="1" u="sng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947" y="770020"/>
            <a:ext cx="11381874" cy="5871411"/>
          </a:xfrm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</a:t>
            </a:r>
            <a:endParaRPr lang="es-CL" dirty="0"/>
          </a:p>
        </p:txBody>
      </p:sp>
      <p:pic>
        <p:nvPicPr>
          <p:cNvPr id="4" name="Imagen 3" descr="Captura de pantalla 2020-10-01 a las 12.09.30 p.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45" y="794514"/>
            <a:ext cx="9996279" cy="53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0475"/>
            <a:ext cx="10515600" cy="505325"/>
          </a:xfrm>
        </p:spPr>
        <p:txBody>
          <a:bodyPr>
            <a:normAutofit fontScale="90000"/>
          </a:bodyPr>
          <a:lstStyle/>
          <a:p>
            <a:r>
              <a:rPr lang="es-CL" b="1" u="sng" dirty="0" smtClean="0">
                <a:solidFill>
                  <a:srgbClr val="FFC000"/>
                </a:solidFill>
              </a:rPr>
              <a:t>POLIO PLUS REPORT AL 29 SEPTIEMBRE </a:t>
            </a:r>
            <a:endParaRPr lang="es-CL" b="1" u="sng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946" y="770020"/>
            <a:ext cx="11831053" cy="6087980"/>
          </a:xfrm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</a:t>
            </a:r>
            <a:endParaRPr lang="es-CL" dirty="0"/>
          </a:p>
        </p:txBody>
      </p:sp>
      <p:pic>
        <p:nvPicPr>
          <p:cNvPr id="4" name="Imagen 3" descr="Captura de pantalla 2020-10-01 a las 12.09.30 p.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43" y="781648"/>
            <a:ext cx="10620918" cy="58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4424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RICARDO KRAUSKOPF </a:t>
            </a:r>
            <a:br>
              <a:rPr lang="es-CL" b="1" dirty="0" smtClean="0">
                <a:solidFill>
                  <a:schemeClr val="bg1"/>
                </a:solidFill>
              </a:rPr>
            </a:br>
            <a:r>
              <a:rPr lang="es-CL" b="1" dirty="0" smtClean="0">
                <a:solidFill>
                  <a:schemeClr val="bg1"/>
                </a:solidFill>
              </a:rPr>
              <a:t>TE RECORDAREMOS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2" y="1425039"/>
            <a:ext cx="5606716" cy="4533166"/>
          </a:xfrm>
        </p:spPr>
      </p:pic>
      <p:pic>
        <p:nvPicPr>
          <p:cNvPr id="5" name="Imagen 4" descr="https://rcpm.org.au/wp-content/uploads/2020/09/image07a-1024x92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4" y="1440529"/>
            <a:ext cx="4992242" cy="451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1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0475"/>
            <a:ext cx="10515600" cy="505325"/>
          </a:xfrm>
        </p:spPr>
        <p:txBody>
          <a:bodyPr>
            <a:normAutofit fontScale="90000"/>
          </a:bodyPr>
          <a:lstStyle/>
          <a:p>
            <a:r>
              <a:rPr lang="es-CL" b="1" u="sng" dirty="0" smtClean="0">
                <a:solidFill>
                  <a:srgbClr val="FFC000"/>
                </a:solidFill>
              </a:rPr>
              <a:t>POLIO PLUS REPORT AL 29 SEPTIEMBRE </a:t>
            </a:r>
            <a:endParaRPr lang="es-CL" b="1" u="sng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947" y="770020"/>
            <a:ext cx="11381874" cy="5871411"/>
          </a:xfrm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</a:t>
            </a:r>
            <a:endParaRPr lang="es-CL" dirty="0"/>
          </a:p>
        </p:txBody>
      </p:sp>
      <p:pic>
        <p:nvPicPr>
          <p:cNvPr id="4" name="Imagen 3" descr="Captura de pantalla 2020-10-01 a las 12.09.30 p.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8" y="949324"/>
            <a:ext cx="11279487" cy="51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4854"/>
            <a:ext cx="10515600" cy="336884"/>
          </a:xfrm>
        </p:spPr>
        <p:txBody>
          <a:bodyPr>
            <a:normAutofit fontScale="90000"/>
          </a:bodyPr>
          <a:lstStyle/>
          <a:p>
            <a:r>
              <a:rPr lang="es-CL" b="1" u="sng" dirty="0" smtClean="0">
                <a:solidFill>
                  <a:schemeClr val="bg1">
                    <a:lumMod val="95000"/>
                  </a:schemeClr>
                </a:solidFill>
              </a:rPr>
              <a:t>COMPROMISOS – APORTES – EN EL D 4355</a:t>
            </a:r>
            <a:endParaRPr lang="es-CL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30179"/>
            <a:ext cx="10515600" cy="5346784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47 CLUBES CON SUS METAS EN MY ROTARY       55% DE LOS CLUBES</a:t>
            </a:r>
          </a:p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 </a:t>
            </a:r>
            <a:r>
              <a:rPr lang="es-CL" dirty="0" smtClean="0">
                <a:solidFill>
                  <a:srgbClr val="FF0000"/>
                </a:solidFill>
              </a:rPr>
              <a:t>    SUMAN 973 SOCIOS – 65% DEL TOTAL        14 DOLARES PROMEDIO</a:t>
            </a:r>
          </a:p>
          <a:p>
            <a:pPr marL="0" indent="0">
              <a:buNone/>
            </a:pPr>
            <a:endParaRPr lang="es-C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39 CLUBES NO SUBEN AUN SUS METAS A MY ROTARY   45%</a:t>
            </a:r>
          </a:p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 </a:t>
            </a:r>
            <a:r>
              <a:rPr lang="es-CL" dirty="0" smtClean="0">
                <a:solidFill>
                  <a:srgbClr val="FF0000"/>
                </a:solidFill>
              </a:rPr>
              <a:t>    SUMAN 524 SOCIOS – 35% DEL TOTAL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solidFill>
                  <a:schemeClr val="accent2"/>
                </a:solidFill>
              </a:rPr>
              <a:t>POR QUE DEBEN SUBIRLAS ? </a:t>
            </a:r>
            <a:r>
              <a:rPr lang="es-CL" sz="3200" dirty="0" smtClean="0">
                <a:solidFill>
                  <a:schemeClr val="accent2"/>
                </a:solidFill>
              </a:rPr>
              <a:t>: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B050"/>
                </a:solidFill>
              </a:rPr>
              <a:t>PORQUE </a:t>
            </a:r>
            <a:r>
              <a:rPr lang="es-CL" b="1" dirty="0" smtClean="0">
                <a:solidFill>
                  <a:srgbClr val="00B050"/>
                </a:solidFill>
              </a:rPr>
              <a:t>LFR</a:t>
            </a:r>
            <a:r>
              <a:rPr lang="es-CL" dirty="0" smtClean="0">
                <a:solidFill>
                  <a:srgbClr val="00B050"/>
                </a:solidFill>
              </a:rPr>
              <a:t> NECESITA SABER CON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00B050"/>
                </a:solidFill>
              </a:rPr>
              <a:t>QUE RECURSOS DISPONDRÁ PARA LA CAMPAÑA POLIO PLUS DEL PERÍODO ¡¡  Y </a:t>
            </a:r>
            <a:r>
              <a:rPr lang="es-CL" b="1" dirty="0" smtClean="0">
                <a:solidFill>
                  <a:srgbClr val="00B050"/>
                </a:solidFill>
              </a:rPr>
              <a:t>LFR</a:t>
            </a:r>
            <a:r>
              <a:rPr lang="es-CL" dirty="0" smtClean="0">
                <a:solidFill>
                  <a:srgbClr val="00B050"/>
                </a:solidFill>
              </a:rPr>
              <a:t> LE CREE A LOS CLUBES CUANDO SE COMPROMETEN</a:t>
            </a:r>
            <a:r>
              <a:rPr lang="es-CL" dirty="0" smtClean="0">
                <a:solidFill>
                  <a:srgbClr val="C00000"/>
                </a:solidFill>
              </a:rPr>
              <a:t>.</a:t>
            </a:r>
            <a:endParaRPr lang="es-C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 smtClean="0">
                <a:solidFill>
                  <a:srgbClr val="FFFF00"/>
                </a:solidFill>
              </a:rPr>
              <a:t>COMO HACER EFECTIVO EL APORTE A CAMPAÑA POLIO PLUS ??</a:t>
            </a:r>
            <a:endParaRPr lang="es-CL" b="1" u="sng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u="sng" dirty="0" smtClean="0">
                <a:solidFill>
                  <a:schemeClr val="bg1">
                    <a:lumMod val="95000"/>
                  </a:schemeClr>
                </a:solidFill>
              </a:rPr>
              <a:t>Transferencia  bancaria:</a:t>
            </a:r>
          </a:p>
          <a:p>
            <a:pPr marL="0" indent="0">
              <a:buNone/>
            </a:pP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BANCO SANTANDER</a:t>
            </a:r>
          </a:p>
          <a:p>
            <a:pPr marL="0" indent="0">
              <a:buNone/>
            </a:pP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ROTARY INTERNATIONAL</a:t>
            </a:r>
          </a:p>
          <a:p>
            <a:pPr marL="0" indent="0">
              <a:buNone/>
            </a:pP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CTA. CTE. N° 62174650</a:t>
            </a:r>
          </a:p>
          <a:p>
            <a:pPr marL="0" indent="0">
              <a:buNone/>
            </a:pP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RUT 70.269.100-1</a:t>
            </a:r>
          </a:p>
          <a:p>
            <a:pPr marL="0" indent="0">
              <a:buNone/>
            </a:pP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E-mail: 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agentefinanzari@gmail.com</a:t>
            </a:r>
            <a:endParaRPr lang="es-CL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Glosa: Aporte de RC _______ a POLIO PLUS.  </a:t>
            </a:r>
          </a:p>
          <a:p>
            <a:pPr marL="0" indent="0">
              <a:buNone/>
            </a:pP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A nombre de socio(s) __________ </a:t>
            </a:r>
            <a:r>
              <a:rPr lang="es-CL" dirty="0" smtClean="0">
                <a:solidFill>
                  <a:srgbClr val="EE0000"/>
                </a:solidFill>
              </a:rPr>
              <a:t>(PARA PUNTOS PAUL HARRIS)</a:t>
            </a:r>
            <a:endParaRPr lang="es-CL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30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  </a:t>
            </a:r>
            <a:r>
              <a:rPr lang="es-CL" b="1" u="sng" dirty="0" smtClean="0">
                <a:solidFill>
                  <a:srgbClr val="FFFF00"/>
                </a:solidFill>
              </a:rPr>
              <a:t>TAMBIEN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22684"/>
            <a:ext cx="10896600" cy="5666874"/>
          </a:xfrm>
        </p:spPr>
        <p:txBody>
          <a:bodyPr/>
          <a:lstStyle/>
          <a:p>
            <a:pPr marL="0" indent="0">
              <a:buNone/>
            </a:pPr>
            <a:r>
              <a:rPr lang="es-CL" sz="3600" u="sng" dirty="0" smtClean="0">
                <a:solidFill>
                  <a:schemeClr val="accent2"/>
                </a:solidFill>
              </a:rPr>
              <a:t>DEPOSITO EN CTA CTE ANTERIOR POR CAJA DEL BANCO</a:t>
            </a:r>
          </a:p>
          <a:p>
            <a:pPr marL="0" indent="0">
              <a:buNone/>
            </a:pPr>
            <a:r>
              <a:rPr lang="es-CL" dirty="0" smtClean="0">
                <a:solidFill>
                  <a:schemeClr val="accent2"/>
                </a:solidFill>
              </a:rPr>
              <a:t>Enviar scanner o foto del depósito a Agente de Finanzas, indicando el Club , que aporta a </a:t>
            </a:r>
            <a:r>
              <a:rPr lang="es-CL" dirty="0" smtClean="0">
                <a:solidFill>
                  <a:srgbClr val="FFFF00"/>
                </a:solidFill>
              </a:rPr>
              <a:t>POLIO PLUS </a:t>
            </a:r>
            <a:r>
              <a:rPr lang="es-CL" dirty="0" smtClean="0">
                <a:solidFill>
                  <a:schemeClr val="accent2"/>
                </a:solidFill>
              </a:rPr>
              <a:t>y nombre (s) de socios a los que deben anotarse los puntos Paul Harris.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3600" u="sng" dirty="0" smtClean="0">
                <a:solidFill>
                  <a:schemeClr val="bg1"/>
                </a:solidFill>
              </a:rPr>
              <a:t>APORTAR POR MEDIO DE LA PAGINA EN MY ROTARY.</a:t>
            </a:r>
          </a:p>
          <a:p>
            <a:pPr marL="0" indent="0">
              <a:buNone/>
            </a:pPr>
            <a:r>
              <a:rPr lang="es-CL" dirty="0" smtClean="0">
                <a:solidFill>
                  <a:schemeClr val="bg1"/>
                </a:solidFill>
              </a:rPr>
              <a:t>La página es amigable y va pidiendo los datos.  Solo se puede pagar acá con Tarjeta de Crédito con cupo en dólares.</a:t>
            </a:r>
          </a:p>
          <a:p>
            <a:pPr marL="0" indent="0">
              <a:buNone/>
            </a:pPr>
            <a:endParaRPr lang="es-C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rgbClr val="EE0000"/>
                </a:solidFill>
              </a:rPr>
              <a:t>IMPORTANTE: EN TODOS LOS CASOS, ENVIAR COPIA DEL APORTE AL AGENTE DE FINANZAS , </a:t>
            </a:r>
            <a:r>
              <a:rPr lang="es-CL" b="1" dirty="0" smtClean="0">
                <a:solidFill>
                  <a:srgbClr val="EE0000"/>
                </a:solidFill>
                <a:hlinkClick r:id="rId2"/>
              </a:rPr>
              <a:t>jolorenzole@gmail.com</a:t>
            </a:r>
            <a:r>
              <a:rPr lang="es-CL" b="1" dirty="0" smtClean="0">
                <a:solidFill>
                  <a:srgbClr val="EE0000"/>
                </a:solidFill>
              </a:rPr>
              <a:t>  </a:t>
            </a:r>
            <a:endParaRPr lang="es-CL" b="1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</p:spPr>
        <p:txBody>
          <a:bodyPr/>
          <a:lstStyle/>
          <a:p>
            <a:r>
              <a:rPr lang="es-CL" b="1" u="sng" dirty="0" smtClean="0">
                <a:solidFill>
                  <a:schemeClr val="bg1">
                    <a:lumMod val="95000"/>
                  </a:schemeClr>
                </a:solidFill>
              </a:rPr>
              <a:t>OCTUBRE ¡¡¡ MES DE LA POLIO ¡¡</a:t>
            </a:r>
            <a:endParaRPr lang="es-CL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>
                <a:solidFill>
                  <a:srgbClr val="FFFF00"/>
                </a:solidFill>
              </a:rPr>
              <a:t>24 DE OCTUBRE </a:t>
            </a:r>
            <a:r>
              <a:rPr lang="es-CL" dirty="0" smtClean="0">
                <a:solidFill>
                  <a:schemeClr val="bg1"/>
                </a:solidFill>
              </a:rPr>
              <a:t>, DIA EN QUE ROTARY CELEBRA EL DÍA MUNDIAL DE LA LUCHA CONTRA LA POLIO …….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POR PRIMERA VEZ, LA ZONA 23-B SE HA UNIDO PARA CELEBRAR ESTE DÍA, Y NOS PIDE A CADA CLUB, QUE PREGONEMOS… QUE GRITEMOS, QUE VISUALICEMOS EN NUETRAS COMUNIDADES, LA GRAN CAMPAÑA QUE ROTARY LIDERA POR MAS DE 30 AÑOS Y QUE CASI YA TERMINA CON LA POLIO EN EL MUNDO ¡¡¡</a:t>
            </a:r>
          </a:p>
          <a:p>
            <a:pPr marL="0" indent="0">
              <a:buNone/>
            </a:pPr>
            <a:r>
              <a:rPr lang="es-CL" b="1" dirty="0" smtClean="0">
                <a:solidFill>
                  <a:srgbClr val="FFFF00"/>
                </a:solidFill>
              </a:rPr>
              <a:t>21.000.- ROTARIOS UNIDOS EN UNA SOLA VOZ ¡¡</a:t>
            </a:r>
          </a:p>
          <a:p>
            <a:pPr marL="0" indent="0">
              <a:buNone/>
            </a:pPr>
            <a:r>
              <a:rPr lang="es-CL" sz="3600" b="1" u="sng" dirty="0" smtClean="0">
                <a:solidFill>
                  <a:srgbClr val="00B050"/>
                </a:solidFill>
              </a:rPr>
              <a:t>AYUDEMOS …. APORTEMOS …. PARA TERMINAR CON LA POLIO</a:t>
            </a:r>
            <a:endParaRPr lang="es-CL" sz="36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CL" dirty="0" smtClean="0">
                <a:solidFill>
                  <a:srgbClr val="FFC000"/>
                </a:solidFill>
              </a:rPr>
              <a:t>ESE ES EL MENSAJE QUE DEBEMOS TRASMITIR A LA COMUNIDAD….</a:t>
            </a:r>
            <a:endParaRPr lang="es-CL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70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 smtClean="0">
                <a:solidFill>
                  <a:srgbClr val="FF0000"/>
                </a:solidFill>
              </a:rPr>
              <a:t>ROTARY PASARÁ A LA HISTORIA ¡¡¡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074" y="1431758"/>
            <a:ext cx="10944726" cy="4745205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 </a:t>
            </a:r>
            <a:r>
              <a:rPr lang="es-CL" dirty="0" smtClean="0">
                <a:solidFill>
                  <a:schemeClr val="bg1"/>
                </a:solidFill>
              </a:rPr>
              <a:t>TERMINAR CON LA POLIO, HARÁ QUE ROTARY SEA RECORDADO POR LA HUMANIDAD COMO LA ORGANIZACIÓN LIDER, QUE LOGRÓ ELIMINAR DE LA FAZ DE LA TIERRA AL  POLIOVIRUS………..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solidFill>
                  <a:schemeClr val="accent2"/>
                </a:solidFill>
              </a:rPr>
              <a:t>LA HUMANIDAD SOLO RECUERDA A LOS GANADORES …. DAR PIE ATRÁS NO ES OPCIÓN ¡¡¡  QUEDA TAN POCO AMIGAS Y AMIGOS EN ROTARY ..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SEAMOS LA GENERACIÓN DE ROTARIOS QUE DIÓ TERMINO A LA TAREA INICIADA HACE YA MAS DE 30 AÑOS ¡¡  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4917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FFC000"/>
                </a:solidFill>
              </a:rPr>
              <a:t>24 DE OCTUBRE A LAS 20 HRS… TODOS NOS CONECTAMOS VÍA ZOOM ¡¡… </a:t>
            </a:r>
            <a:r>
              <a:rPr lang="es-CL" b="1" dirty="0" smtClean="0">
                <a:solidFill>
                  <a:srgbClr val="92D050"/>
                </a:solidFill>
              </a:rPr>
              <a:t>2 DÓLARES </a:t>
            </a:r>
            <a:r>
              <a:rPr lang="es-CL" b="1" dirty="0" smtClean="0">
                <a:solidFill>
                  <a:srgbClr val="FFC000"/>
                </a:solidFill>
              </a:rPr>
              <a:t>….</a:t>
            </a:r>
            <a:endParaRPr lang="es-CL" b="1" dirty="0">
              <a:solidFill>
                <a:srgbClr val="FFC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89" y="1540042"/>
            <a:ext cx="5727031" cy="5233737"/>
          </a:xfrm>
        </p:spPr>
      </p:pic>
    </p:spTree>
    <p:extLst>
      <p:ext uri="{BB962C8B-B14F-4D97-AF65-F5344CB8AC3E}">
        <p14:creationId xmlns:p14="http://schemas.microsoft.com/office/powerpoint/2010/main" val="33414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FFC000"/>
                </a:solidFill>
              </a:rPr>
              <a:t>UNA DE LAS DECLARACIONES VISIONARIAS DE NUESTRO PADRE FUNDADOR PAUL HARRIS</a:t>
            </a:r>
            <a:endParaRPr lang="es-CL" sz="3200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4800" dirty="0" smtClean="0">
                <a:solidFill>
                  <a:srgbClr val="FFFFFF"/>
                </a:solidFill>
              </a:rPr>
              <a:t>EN LA BATALLA ENTRE EL NO PUEDO Y EL PUEDO, EL NO SER JAMÁS GANO UNA SOLA GESTA EN MI EXISTENCIA.</a:t>
            </a:r>
          </a:p>
          <a:p>
            <a:pPr marL="0" indent="0">
              <a:buNone/>
            </a:pPr>
            <a:r>
              <a:rPr lang="es-CL" sz="4800" dirty="0" smtClean="0">
                <a:solidFill>
                  <a:srgbClr val="FFFFFF"/>
                </a:solidFill>
              </a:rPr>
              <a:t>LAS AMPLIAS VISIONES, LOS PROPÓSITOS MÁS NOBLES SIEMPRE HAN TRIUNFADO.</a:t>
            </a:r>
            <a:endParaRPr lang="es-CL" sz="4800" dirty="0">
              <a:solidFill>
                <a:srgbClr val="FFFFFF"/>
              </a:solidFill>
            </a:endParaRPr>
          </a:p>
        </p:txBody>
      </p:sp>
      <p:pic>
        <p:nvPicPr>
          <p:cNvPr id="4" name="Imagen 3" descr="LOGO ROTARY MARCA MAES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556" y="5794190"/>
            <a:ext cx="2108602" cy="8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48" y="326654"/>
            <a:ext cx="10515600" cy="697831"/>
          </a:xfrm>
        </p:spPr>
        <p:txBody>
          <a:bodyPr/>
          <a:lstStyle/>
          <a:p>
            <a:r>
              <a:rPr lang="es-CL" b="1" u="sng" dirty="0" smtClean="0">
                <a:solidFill>
                  <a:srgbClr val="FF0000"/>
                </a:solidFill>
              </a:rPr>
              <a:t>LO DIJO EL DR. LUIS VICENTE GIAY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62526"/>
            <a:ext cx="10515600" cy="5214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b="1" dirty="0" smtClean="0">
                <a:solidFill>
                  <a:schemeClr val="bg1">
                    <a:lumMod val="85000"/>
                  </a:schemeClr>
                </a:solidFill>
              </a:rPr>
              <a:t>SOLO SI COLOCAS EN TU LABOR CON ROTARY </a:t>
            </a:r>
          </a:p>
          <a:p>
            <a:pPr marL="0" indent="0">
              <a:buNone/>
            </a:pPr>
            <a:r>
              <a:rPr lang="es-CL" sz="3600" b="1" dirty="0" smtClean="0">
                <a:solidFill>
                  <a:schemeClr val="bg1">
                    <a:lumMod val="85000"/>
                  </a:schemeClr>
                </a:solidFill>
              </a:rPr>
              <a:t>CORAZÓN + CABEZA + MANOS ……………..</a:t>
            </a:r>
          </a:p>
          <a:p>
            <a:pPr marL="0" indent="0">
              <a:buNone/>
            </a:pPr>
            <a:r>
              <a:rPr lang="es-CL" sz="3600" b="1" dirty="0" smtClean="0">
                <a:solidFill>
                  <a:schemeClr val="bg1">
                    <a:lumMod val="85000"/>
                  </a:schemeClr>
                </a:solidFill>
              </a:rPr>
              <a:t>ENTONCES CAMBIARÁS EL RUMBO DE LA HISTORIA ¡¡¡</a:t>
            </a:r>
          </a:p>
          <a:p>
            <a:pPr marL="0" indent="0">
              <a:buNone/>
            </a:pPr>
            <a:endParaRPr lang="es-CL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s-CL" sz="4400" u="sng" dirty="0" smtClean="0">
                <a:solidFill>
                  <a:srgbClr val="FF0000"/>
                </a:solidFill>
              </a:rPr>
              <a:t>LO DIJO SOR TERESA DE CALCUTA:</a:t>
            </a:r>
          </a:p>
          <a:p>
            <a:pPr marL="0" indent="0">
              <a:buNone/>
            </a:pPr>
            <a:r>
              <a:rPr lang="es-CL" sz="4000" b="1" dirty="0" smtClean="0">
                <a:solidFill>
                  <a:schemeClr val="bg1">
                    <a:lumMod val="85000"/>
                  </a:schemeClr>
                </a:solidFill>
              </a:rPr>
              <a:t>YO TENGO MIS 47 LEPROSOS… ¿Y USTED, CUÁNTOS TIENE ?</a:t>
            </a:r>
          </a:p>
          <a:p>
            <a:pPr marL="0" indent="0">
              <a:buNone/>
            </a:pPr>
            <a:r>
              <a:rPr lang="es-CL" b="1" dirty="0" smtClean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</a:t>
            </a:r>
            <a:endParaRPr lang="es-CL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n 3" descr="LOGO ROTARY MARCA MAES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556" y="5080000"/>
            <a:ext cx="2108602" cy="8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38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360F6D-411D-4B9C-AC14-4DA875942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" y="168442"/>
            <a:ext cx="5883441" cy="62925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1E870D-6670-4ED2-B6CC-16BFA94FB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5" y="926433"/>
            <a:ext cx="5390148" cy="2983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4273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>
            <a:normAutofit fontScale="90000"/>
          </a:bodyPr>
          <a:lstStyle/>
          <a:p>
            <a:r>
              <a:rPr lang="es-CL" b="1" u="sng" dirty="0" smtClean="0">
                <a:solidFill>
                  <a:srgbClr val="92D050"/>
                </a:solidFill>
              </a:rPr>
              <a:t>LA POLIO -  POLIOVIRUS -  HAREMOS HISTORIA ¡¡</a:t>
            </a:r>
            <a:endParaRPr lang="es-CL" b="1" u="sng" dirty="0">
              <a:solidFill>
                <a:srgbClr val="92D050"/>
              </a:solidFill>
            </a:endParaRPr>
          </a:p>
        </p:txBody>
      </p:sp>
      <p:pic>
        <p:nvPicPr>
          <p:cNvPr id="4" name="Marcador de contenido 3" descr="Poliomielitis - Wikipedia, la enciclopedia lib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1251284"/>
            <a:ext cx="4439651" cy="5450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oliomielitis - Wikipedia, la enciclopedia lib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20" y="1167063"/>
            <a:ext cx="4608095" cy="5534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2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flower&#10;&#10;Description automatically generated">
            <a:extLst>
              <a:ext uri="{FF2B5EF4-FFF2-40B4-BE49-F238E27FC236}">
                <a16:creationId xmlns:a16="http://schemas.microsoft.com/office/drawing/2014/main" id="{C73394C0-DD4D-CC45-9132-725E7097F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09" t="17729" r="4042" b="17270"/>
          <a:stretch/>
        </p:blipFill>
        <p:spPr>
          <a:xfrm>
            <a:off x="7623386" y="342900"/>
            <a:ext cx="4072585" cy="1723241"/>
          </a:xfrm>
          <a:prstGeom prst="rect">
            <a:avLst/>
          </a:prstGeom>
        </p:spPr>
      </p:pic>
      <p:pic>
        <p:nvPicPr>
          <p:cNvPr id="3" name="Imagen 2" descr="WhatsApp Image 2020-10-01 at 10.28.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95" y="2216944"/>
            <a:ext cx="7885673" cy="4436268"/>
          </a:xfrm>
          <a:prstGeom prst="rect">
            <a:avLst/>
          </a:prstGeom>
        </p:spPr>
      </p:pic>
      <p:pic>
        <p:nvPicPr>
          <p:cNvPr id="4" name="Marcador de contenido 3" descr="T2021ES_PMS-C.png"/>
          <p:cNvPicPr>
            <a:picLocks noChangeAspect="1"/>
          </p:cNvPicPr>
          <p:nvPr/>
        </p:nvPicPr>
        <p:blipFill>
          <a:blip r:embed="rId5"/>
          <a:srcRect l="-56750" r="-56750"/>
          <a:stretch>
            <a:fillRect/>
          </a:stretch>
        </p:blipFill>
        <p:spPr bwMode="auto">
          <a:xfrm>
            <a:off x="1200567" y="4134033"/>
            <a:ext cx="6604791" cy="272396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1157871" y="1347782"/>
            <a:ext cx="614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latin typeface="Avenir Next Condensed Demi Bold"/>
                <a:cs typeface="Avenir Next Condensed Demi Bold"/>
              </a:rPr>
              <a:t>Muchas Gracias !</a:t>
            </a:r>
            <a:endParaRPr lang="es-ES_tradnl" sz="3600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410529" y="3026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8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172" y="201364"/>
            <a:ext cx="10966628" cy="688974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  </a:t>
            </a:r>
            <a:r>
              <a:rPr lang="es-CL" dirty="0" smtClean="0">
                <a:solidFill>
                  <a:srgbClr val="FFFFFF"/>
                </a:solidFill>
              </a:rPr>
              <a:t>¡¡¡</a:t>
            </a:r>
            <a:r>
              <a:rPr lang="es-CL" b="1" dirty="0" smtClean="0">
                <a:solidFill>
                  <a:srgbClr val="FFFFFF"/>
                </a:solidFill>
              </a:rPr>
              <a:t>YO ME INFECTÉ CON EL POLIOVIRUS ¡¡¡</a:t>
            </a:r>
            <a:endParaRPr lang="es-CL" b="1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6884" y="890338"/>
            <a:ext cx="11200798" cy="5967662"/>
          </a:xfrm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2685"/>
            <a:ext cx="4102768" cy="2743199"/>
          </a:xfrm>
          <a:prstGeom prst="rect">
            <a:avLst/>
          </a:prstGeom>
        </p:spPr>
      </p:pic>
      <p:sp>
        <p:nvSpPr>
          <p:cNvPr id="6" name="AutoShape 2" descr="Discapacidad, niños de la Polio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4" descr="Discapacidad, niños de la Polio - Post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89" y="1021282"/>
            <a:ext cx="4355432" cy="269647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94" y="3970420"/>
            <a:ext cx="4800601" cy="27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9173" y="241208"/>
            <a:ext cx="10947271" cy="1325563"/>
          </a:xfrm>
        </p:spPr>
        <p:txBody>
          <a:bodyPr/>
          <a:lstStyle/>
          <a:p>
            <a:r>
              <a:rPr lang="es-CL" b="1" u="sng" dirty="0" smtClean="0">
                <a:solidFill>
                  <a:srgbClr val="FF0000"/>
                </a:solidFill>
              </a:rPr>
              <a:t>SOY UN SOBREVIVIENTE DE LA POLIO 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86997"/>
            <a:ext cx="10515600" cy="4689966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 </a:t>
            </a:r>
            <a:r>
              <a:rPr lang="es-CL" b="1" dirty="0" smtClean="0">
                <a:solidFill>
                  <a:schemeClr val="bg1"/>
                </a:solidFill>
              </a:rPr>
              <a:t>SIN VACUNA ( A LA ISLA DE CHILOÉ NO LLEGÓ EL BARCO CON LAS VACUNAS…… Y EL POLIOVIRUS NO PERDONÓ EN 1958, LA ÚLTIMA EPIDEMIA  GRAVE DE POLIO EN CHILE)</a:t>
            </a:r>
          </a:p>
          <a:p>
            <a:endParaRPr lang="es-CL" b="1" dirty="0">
              <a:solidFill>
                <a:schemeClr val="bg1"/>
              </a:solidFill>
            </a:endParaRPr>
          </a:p>
          <a:p>
            <a:pPr algn="just"/>
            <a:r>
              <a:rPr lang="es-CL" b="1" dirty="0" smtClean="0">
                <a:solidFill>
                  <a:schemeClr val="bg1"/>
                </a:solidFill>
              </a:rPr>
              <a:t>EN NUESTRO PROPIO PAÍS… UNA ISLA LEJANA … LA VACUNA NO LLEGÓ ….  ROTARY A VACUNADO A MAS DE 2 BILLONES DE NIÑOS..</a:t>
            </a:r>
          </a:p>
          <a:p>
            <a:pPr marL="0" indent="0" algn="just">
              <a:buNone/>
            </a:pPr>
            <a:r>
              <a:rPr lang="es-CL" b="1" dirty="0">
                <a:solidFill>
                  <a:schemeClr val="bg1"/>
                </a:solidFill>
              </a:rPr>
              <a:t> </a:t>
            </a:r>
            <a:r>
              <a:rPr lang="es-CL" b="1" dirty="0" smtClean="0">
                <a:solidFill>
                  <a:schemeClr val="bg1"/>
                </a:solidFill>
              </a:rPr>
              <a:t>  PARA QUE NUNCA MAS UN NIÑO QUEDE SIN VACUNA ¡¡¡¡</a:t>
            </a:r>
            <a:endParaRPr lang="es-CL" b="1" dirty="0">
              <a:solidFill>
                <a:schemeClr val="bg1"/>
              </a:solidFill>
            </a:endParaRPr>
          </a:p>
          <a:p>
            <a:r>
              <a:rPr lang="es-CL" sz="3600" b="1" dirty="0" smtClean="0">
                <a:solidFill>
                  <a:srgbClr val="FF0000"/>
                </a:solidFill>
              </a:rPr>
              <a:t>FIN A LA POLIO ¡¡¡   SIGAMOS VACUNANDO ¡</a:t>
            </a:r>
            <a:endParaRPr lang="es-C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FF0000"/>
                </a:solidFill>
              </a:rPr>
              <a:t>UN ROTARIO ME SALVÓ LA VIDA….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3600" b="1" u="sng" dirty="0" smtClean="0">
                <a:solidFill>
                  <a:srgbClr val="FFFFFF"/>
                </a:solidFill>
              </a:rPr>
              <a:t>EL DR. MANUEL FERREIRA GUZMÁN </a:t>
            </a:r>
          </a:p>
          <a:p>
            <a:pPr marL="0" indent="0">
              <a:buNone/>
            </a:pPr>
            <a:r>
              <a:rPr lang="es-CL" b="1" dirty="0" smtClean="0">
                <a:solidFill>
                  <a:srgbClr val="FFFFFF"/>
                </a:solidFill>
              </a:rPr>
              <a:t>ROTARIO DE RC ANCUD,  FUE GOBERNADOR DE DISTRITO POR EL PERIODO 1959 – 1960 . </a:t>
            </a:r>
          </a:p>
          <a:p>
            <a:pPr marL="0" indent="0">
              <a:buNone/>
            </a:pPr>
            <a:endParaRPr lang="es-CL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rgbClr val="FFFFFF"/>
                </a:solidFill>
              </a:rPr>
              <a:t>SU HIJO, MANUEL FERREIRA PARKER , ES ROTARIO DESDE MUY JOVEN EN EL RC ANCUD.  LIDERA POLIOPLUS EN SU CLUB POR AÑOS, GRAN ROTARIO.  </a:t>
            </a:r>
            <a:endParaRPr lang="es-CL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56055" y="148816"/>
            <a:ext cx="4792579" cy="711200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POLIO PLUS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0692" y="1437522"/>
            <a:ext cx="7810726" cy="25667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1988, ROTARY , LA OMS Y OTRAS INSTITUCIONES INTERNACIONALES, DIERON INICIO A LA LUCHA POR LA ERRADICACIÓN DEL VIRUS DE LA POLIOMIELITIS EN TODO EL MUNDO. HOY, A 32 AÑOS DE LUCHA, CASI LO HEMOS LOGRADO. </a:t>
            </a:r>
            <a:r>
              <a:rPr lang="es-CL" sz="2800" b="1" dirty="0">
                <a:solidFill>
                  <a:srgbClr val="EE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FALTA ASÍ DE POQUITO …</a:t>
            </a:r>
          </a:p>
          <a:p>
            <a:pPr>
              <a:lnSpc>
                <a:spcPct val="150000"/>
              </a:lnSpc>
            </a:pPr>
            <a:endParaRPr lang="es-CL"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n 3" descr="Poliomielitis (polio) | Familia y Salu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1" y="4257592"/>
            <a:ext cx="3295174" cy="232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91E870D-6670-4ED2-B6CC-16BFA94FB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36" y="1493251"/>
            <a:ext cx="3374860" cy="22499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498F38D-6573-41BA-A473-C59CC6D29E0F}"/>
              </a:ext>
            </a:extLst>
          </p:cNvPr>
          <p:cNvSpPr/>
          <p:nvPr/>
        </p:nvSpPr>
        <p:spPr>
          <a:xfrm>
            <a:off x="4256055" y="4439055"/>
            <a:ext cx="74716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PERO DEBEMOS TERMINAR EL TRABAJO, Y AUN HAY ALGUNOS CASOS AL AÑO, Y UNA VEZ QUE NINGUN NIÑO LA CONTRAIGA, Y CON UN </a:t>
            </a:r>
            <a:r>
              <a:rPr lang="es-CL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SEGUIMIENTO </a:t>
            </a:r>
            <a:r>
              <a:rPr lang="es-CL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ALGUNOS AÑOS MÁS, </a:t>
            </a:r>
            <a:r>
              <a:rPr lang="es-CL" sz="2800" b="1" dirty="0">
                <a:solidFill>
                  <a:srgbClr val="EE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PODREMOS DECIR, </a:t>
            </a:r>
            <a:r>
              <a:rPr lang="es-CL" sz="4000" b="1" dirty="0">
                <a:solidFill>
                  <a:srgbClr val="EE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 ¡¡¡</a:t>
            </a:r>
            <a:endParaRPr lang="es-CL" sz="2000" b="1" dirty="0">
              <a:solidFill>
                <a:srgbClr val="EE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501D3DE-8E58-4594-9D06-22B7B87D69E5}"/>
              </a:ext>
            </a:extLst>
          </p:cNvPr>
          <p:cNvGrpSpPr/>
          <p:nvPr/>
        </p:nvGrpSpPr>
        <p:grpSpPr>
          <a:xfrm>
            <a:off x="158188" y="164349"/>
            <a:ext cx="2745433" cy="877977"/>
            <a:chOff x="158188" y="164349"/>
            <a:chExt cx="3194602" cy="108473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5D383AE-E292-4F81-96AF-48087606E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073" y="164349"/>
              <a:ext cx="1038717" cy="1084736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6AFD80B-84B4-4AA7-A441-FD1DA793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88" y="215895"/>
              <a:ext cx="2023530" cy="760249"/>
            </a:xfrm>
            <a:prstGeom prst="rect">
              <a:avLst/>
            </a:prstGeom>
          </p:spPr>
        </p:pic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882D69CC-EA0D-461B-A2F6-26F888831535}"/>
                </a:ext>
              </a:extLst>
            </p:cNvPr>
            <p:cNvCxnSpPr/>
            <p:nvPr/>
          </p:nvCxnSpPr>
          <p:spPr>
            <a:xfrm>
              <a:off x="2197768" y="164349"/>
              <a:ext cx="0" cy="9669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4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0379" y="133720"/>
            <a:ext cx="5224039" cy="877977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FINANCIAMIENTO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0997" y="4332706"/>
            <a:ext cx="7639743" cy="2360945"/>
          </a:xfrm>
          <a:solidFill>
            <a:srgbClr val="CC99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s-CL" sz="2000" b="1" dirty="0">
              <a:solidFill>
                <a:srgbClr val="4D12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CL" sz="2000" b="1" dirty="0">
              <a:solidFill>
                <a:srgbClr val="4D12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L" sz="2000" b="1" dirty="0">
                <a:solidFill>
                  <a:srgbClr val="4D12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APORTE DE CADA </a:t>
            </a:r>
            <a:r>
              <a:rPr lang="es-CL" sz="2000" b="1" dirty="0" smtClean="0">
                <a:solidFill>
                  <a:srgbClr val="4D12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ROTARIO; ES LA FUENTE PRIMARIA.</a:t>
            </a:r>
            <a:endParaRPr lang="es-CL" sz="2000" b="1" dirty="0">
              <a:solidFill>
                <a:srgbClr val="4D12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L" sz="2000" b="1" dirty="0">
                <a:solidFill>
                  <a:srgbClr val="4D12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APORTES DE AMIGOS, FAMILIARES, EMPRESAS.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000" b="1" dirty="0">
                <a:solidFill>
                  <a:srgbClr val="4D12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BENEFICIOS ( BINGOS, RIFAS, VENTAS, REDES…)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000" b="1" dirty="0">
                <a:solidFill>
                  <a:srgbClr val="4D12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UNIRSE CON LOS JÓVENES (ROTARACT, INTERACT …)</a:t>
            </a:r>
          </a:p>
          <a:p>
            <a:pPr>
              <a:buFontTx/>
              <a:buChar char="-"/>
            </a:pPr>
            <a:endParaRPr lang="es-C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531C139-82DF-4A79-AF8F-ABF29EA713F2}"/>
              </a:ext>
            </a:extLst>
          </p:cNvPr>
          <p:cNvGrpSpPr/>
          <p:nvPr/>
        </p:nvGrpSpPr>
        <p:grpSpPr>
          <a:xfrm>
            <a:off x="158188" y="164349"/>
            <a:ext cx="2745433" cy="877977"/>
            <a:chOff x="158188" y="164349"/>
            <a:chExt cx="3194602" cy="108473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F4541BB-922D-4D7A-A248-FBE647FE0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073" y="164349"/>
              <a:ext cx="1038717" cy="108473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B7DB185-0B20-4F0F-B38F-8BCEC8BC2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88" y="215895"/>
              <a:ext cx="2023530" cy="760249"/>
            </a:xfrm>
            <a:prstGeom prst="rect">
              <a:avLst/>
            </a:prstGeom>
          </p:spPr>
        </p:pic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1A6B1368-0E9F-4220-A159-C34FEA9D4C3A}"/>
                </a:ext>
              </a:extLst>
            </p:cNvPr>
            <p:cNvCxnSpPr/>
            <p:nvPr/>
          </p:nvCxnSpPr>
          <p:spPr>
            <a:xfrm>
              <a:off x="2197768" y="164349"/>
              <a:ext cx="0" cy="9669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387F530A-6F1F-4E0C-8528-AB4D36231811}"/>
              </a:ext>
            </a:extLst>
          </p:cNvPr>
          <p:cNvSpPr/>
          <p:nvPr/>
        </p:nvSpPr>
        <p:spPr>
          <a:xfrm>
            <a:off x="368972" y="1280741"/>
            <a:ext cx="7106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LA FUENTE PRINCIPAL PARA FINANCIAR ESTA CAMPAÑA , </a:t>
            </a:r>
            <a:r>
              <a:rPr lang="es-CL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SON LOS ROTARIOS DE TODO EL MUNDO</a:t>
            </a:r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, CUYO APORTE INGRESADO A </a:t>
            </a:r>
            <a:r>
              <a:rPr lang="es-C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LFR, </a:t>
            </a:r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ES DUPLICADO EN CADA DÓLAR APORTADO, POR LA FUNDACIÓN BILL Y MELINDA GATES. </a:t>
            </a:r>
            <a:r>
              <a:rPr lang="es-C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ESTO ES, 1 DÓLAR QUE COLOCA ROTARY, 2 DÓLARES COLOCA LA FUNDACIÓN GATES. </a:t>
            </a:r>
            <a:endParaRPr lang="es-C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E89BD0-66A2-4380-8A85-458C83396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77" y="1280741"/>
            <a:ext cx="3810000" cy="28448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2405A20-DF80-4FCE-8AC1-3491490F4B9F}"/>
              </a:ext>
            </a:extLst>
          </p:cNvPr>
          <p:cNvSpPr/>
          <p:nvPr/>
        </p:nvSpPr>
        <p:spPr>
          <a:xfrm>
            <a:off x="2168097" y="4332706"/>
            <a:ext cx="7248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u="sng" dirty="0">
                <a:solidFill>
                  <a:srgbClr val="E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FUENTES DE OBTENCIÓN DE FONDOS</a:t>
            </a:r>
          </a:p>
        </p:txBody>
      </p:sp>
    </p:spTree>
    <p:extLst>
      <p:ext uri="{BB962C8B-B14F-4D97-AF65-F5344CB8AC3E}">
        <p14:creationId xmlns:p14="http://schemas.microsoft.com/office/powerpoint/2010/main" val="37154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3514" y="249370"/>
            <a:ext cx="8611602" cy="792956"/>
          </a:xfrm>
        </p:spPr>
        <p:txBody>
          <a:bodyPr>
            <a:normAutofit/>
          </a:bodyPr>
          <a:lstStyle/>
          <a:p>
            <a:r>
              <a:rPr lang="es-C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COMO VAMOS </a:t>
            </a:r>
            <a:r>
              <a:rPr lang="es-C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2020-2021???</a:t>
            </a:r>
            <a:endParaRPr lang="es-CL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4335F44-576A-4669-AF47-ED0DB5B2FC4D}"/>
              </a:ext>
            </a:extLst>
          </p:cNvPr>
          <p:cNvGrpSpPr/>
          <p:nvPr/>
        </p:nvGrpSpPr>
        <p:grpSpPr>
          <a:xfrm>
            <a:off x="158188" y="164349"/>
            <a:ext cx="2745433" cy="877977"/>
            <a:chOff x="158188" y="164349"/>
            <a:chExt cx="3194602" cy="108473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B33A301-46C6-47E7-A3E2-AE809C08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073" y="164349"/>
              <a:ext cx="1038717" cy="10847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9A98337-42E0-470F-AE8F-6961C431F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88" y="215895"/>
              <a:ext cx="2023530" cy="760249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A0111468-0513-4EEB-AD51-2B6914B84DA2}"/>
                </a:ext>
              </a:extLst>
            </p:cNvPr>
            <p:cNvCxnSpPr/>
            <p:nvPr/>
          </p:nvCxnSpPr>
          <p:spPr>
            <a:xfrm>
              <a:off x="2197768" y="164349"/>
              <a:ext cx="0" cy="9669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1419727"/>
            <a:ext cx="4427621" cy="4908884"/>
          </a:xfrm>
          <a:prstGeom prst="rect">
            <a:avLst/>
          </a:prstGeom>
        </p:spPr>
      </p:pic>
      <p:pic>
        <p:nvPicPr>
          <p:cNvPr id="10" name="Imagen 9" descr="C:\Users\Catherin Meier\AppData\Local\Microsoft\Windows\INetCache\Content.Word\PHOTO-2020-10-02-23-05-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42326"/>
            <a:ext cx="5041232" cy="5587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4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1371</Words>
  <Application>Microsoft Office PowerPoint</Application>
  <PresentationFormat>Panorámica</PresentationFormat>
  <Paragraphs>114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Avenir Next Condensed Demi Bold</vt:lpstr>
      <vt:lpstr>Bookman Old Style</vt:lpstr>
      <vt:lpstr>Calibri</vt:lpstr>
      <vt:lpstr>Calibri Light</vt:lpstr>
      <vt:lpstr>Helvetica</vt:lpstr>
      <vt:lpstr>Wingdings</vt:lpstr>
      <vt:lpstr>Tema de Office</vt:lpstr>
      <vt:lpstr>POLIO PLUS</vt:lpstr>
      <vt:lpstr>RICARDO KRAUSKOPF  TE RECORDAREMOS</vt:lpstr>
      <vt:lpstr>LA POLIO -  POLIOVIRUS -  HAREMOS HISTORIA ¡¡</vt:lpstr>
      <vt:lpstr>  ¡¡¡YO ME INFECTÉ CON EL POLIOVIRUS ¡¡¡</vt:lpstr>
      <vt:lpstr>SOY UN SOBREVIVIENTE DE LA POLIO </vt:lpstr>
      <vt:lpstr>UN ROTARIO ME SALVÓ LA VIDA….</vt:lpstr>
      <vt:lpstr>POLIO PLUS</vt:lpstr>
      <vt:lpstr>FINANCIAMIENTO</vt:lpstr>
      <vt:lpstr> COMO VAMOS 2020-2021???</vt:lpstr>
      <vt:lpstr>5 RAZONES PARA ERRADICAR LA POLIO</vt:lpstr>
      <vt:lpstr> COMO PROYECTAMOS 2020-2021 ??</vt:lpstr>
      <vt:lpstr>CAMPAÑA OCTUBRE   –     VISUALIZAR LA POLIO</vt:lpstr>
      <vt:lpstr> LA POLIO NO DISTINGUE PARA INFECTAR…</vt:lpstr>
      <vt:lpstr>   CATALONA PAROT TUVO POLIO… SECUALADA, “ LA VIDA ME HA DADO LA OPORTUNIDAD  DE ENTENDER QUE LOS PROBLEMAS HUMANITARIOS NO SE RESUELVEN SOLO CON FÓRMULAS HUMANITARIAS, QUE ES NECESARIO TRABAJAR DESDE LAS INSTITUCIONES PARA AYUDAR A CREAR UN MUNDO MEJOR...”       “ …. PERO SOBRE TODAS LAS COSAS MIRO PARA ATRÁS, MIRO LO QUE HA SIDO MI VIDA Y DIGO POR LA CRESTA VALIÓ LA PENA. ¡¡¡” </vt:lpstr>
      <vt:lpstr>POR QUE PEDIR ??</vt:lpstr>
      <vt:lpstr>DEMOS FELICIDAD A LOS PADRES DEL MUNDO… EVITEMOS ESTO…¡¡¡</vt:lpstr>
      <vt:lpstr>VACUNAR CONTRA LA POLIOMIELITIS ES EL UNICO MEDIO PARA PONER TERMINO A LA POLIO¡¡¡    3,6 BILLONES DE VACUNAS ¡¡</vt:lpstr>
      <vt:lpstr>POLIO PLUS REPORT AL 29 SEPTIEMBRE </vt:lpstr>
      <vt:lpstr>POLIO PLUS REPORT AL 29 SEPTIEMBRE </vt:lpstr>
      <vt:lpstr>POLIO PLUS REPORT AL 29 SEPTIEMBRE </vt:lpstr>
      <vt:lpstr>COMPROMISOS – APORTES – EN EL D 4355</vt:lpstr>
      <vt:lpstr>COMO HACER EFECTIVO EL APORTE A CAMPAÑA POLIO PLUS ??</vt:lpstr>
      <vt:lpstr>  TAMBIEN </vt:lpstr>
      <vt:lpstr>OCTUBRE ¡¡¡ MES DE LA POLIO ¡¡</vt:lpstr>
      <vt:lpstr>ROTARY PASARÁ A LA HISTORIA ¡¡¡</vt:lpstr>
      <vt:lpstr>24 DE OCTUBRE A LAS 20 HRS… TODOS NOS CONECTAMOS VÍA ZOOM ¡¡… 2 DÓLARES ….</vt:lpstr>
      <vt:lpstr>UNA DE LAS DECLARACIONES VISIONARIAS DE NUESTRO PADRE FUNDADOR PAUL HARRIS</vt:lpstr>
      <vt:lpstr>LO DIJO EL DR. LUIS VICENTE GIAY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POLIO PLUS</dc:title>
  <dc:creator>Catherin Meier</dc:creator>
  <cp:lastModifiedBy>Catherin Meier</cp:lastModifiedBy>
  <cp:revision>104</cp:revision>
  <cp:lastPrinted>2020-05-01T20:19:40Z</cp:lastPrinted>
  <dcterms:created xsi:type="dcterms:W3CDTF">2020-10-01T13:55:38Z</dcterms:created>
  <dcterms:modified xsi:type="dcterms:W3CDTF">2020-10-03T02:40:23Z</dcterms:modified>
</cp:coreProperties>
</file>